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4" autoAdjust="0"/>
    <p:restoredTop sz="94629" autoAdjust="0"/>
  </p:normalViewPr>
  <p:slideViewPr>
    <p:cSldViewPr>
      <p:cViewPr varScale="1">
        <p:scale>
          <a:sx n="128" d="100"/>
          <a:sy n="128" d="100"/>
        </p:scale>
        <p:origin x="1744"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8" d="100"/>
          <a:sy n="88" d="100"/>
        </p:scale>
        <p:origin x="-3870" y="-12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ron Albertema" userId="5e437b4b-5d5f-411c-8e42-58c00e59eb5a" providerId="ADAL" clId="{B6E52627-8D15-45E5-8C44-BE98AC3A5DB6}"/>
    <pc:docChg chg="undo custSel modSld">
      <pc:chgData name="Charon Albertema" userId="5e437b4b-5d5f-411c-8e42-58c00e59eb5a" providerId="ADAL" clId="{B6E52627-8D15-45E5-8C44-BE98AC3A5DB6}" dt="2020-09-24T08:25:45.834" v="527" actId="20577"/>
      <pc:docMkLst>
        <pc:docMk/>
      </pc:docMkLst>
      <pc:sldChg chg="delSp modSp">
        <pc:chgData name="Charon Albertema" userId="5e437b4b-5d5f-411c-8e42-58c00e59eb5a" providerId="ADAL" clId="{B6E52627-8D15-45E5-8C44-BE98AC3A5DB6}" dt="2020-09-22T14:31:19.488" v="526" actId="20577"/>
        <pc:sldMkLst>
          <pc:docMk/>
          <pc:sldMk cId="3783799400" sldId="256"/>
        </pc:sldMkLst>
        <pc:spChg chg="mod">
          <ac:chgData name="Charon Albertema" userId="5e437b4b-5d5f-411c-8e42-58c00e59eb5a" providerId="ADAL" clId="{B6E52627-8D15-45E5-8C44-BE98AC3A5DB6}" dt="2020-09-22T14:31:19.488" v="526" actId="20577"/>
          <ac:spMkLst>
            <pc:docMk/>
            <pc:sldMk cId="3783799400" sldId="256"/>
            <ac:spMk id="8193" creationId="{00000000-0000-0000-0000-000000000000}"/>
          </ac:spMkLst>
        </pc:spChg>
        <pc:spChg chg="del mod">
          <ac:chgData name="Charon Albertema" userId="5e437b4b-5d5f-411c-8e42-58c00e59eb5a" providerId="ADAL" clId="{B6E52627-8D15-45E5-8C44-BE98AC3A5DB6}" dt="2020-09-22T14:30:55.682" v="512" actId="478"/>
          <ac:spMkLst>
            <pc:docMk/>
            <pc:sldMk cId="3783799400" sldId="256"/>
            <ac:spMk id="8194" creationId="{00000000-0000-0000-0000-000000000000}"/>
          </ac:spMkLst>
        </pc:spChg>
        <pc:spChg chg="mod">
          <ac:chgData name="Charon Albertema" userId="5e437b4b-5d5f-411c-8e42-58c00e59eb5a" providerId="ADAL" clId="{B6E52627-8D15-45E5-8C44-BE98AC3A5DB6}" dt="2020-09-22T14:31:06.567" v="521" actId="20577"/>
          <ac:spMkLst>
            <pc:docMk/>
            <pc:sldMk cId="3783799400" sldId="256"/>
            <ac:spMk id="8195" creationId="{00000000-0000-0000-0000-000000000000}"/>
          </ac:spMkLst>
        </pc:spChg>
      </pc:sldChg>
      <pc:sldChg chg="modSp">
        <pc:chgData name="Charon Albertema" userId="5e437b4b-5d5f-411c-8e42-58c00e59eb5a" providerId="ADAL" clId="{B6E52627-8D15-45E5-8C44-BE98AC3A5DB6}" dt="2020-09-22T13:53:39.300" v="271" actId="20577"/>
        <pc:sldMkLst>
          <pc:docMk/>
          <pc:sldMk cId="1844239668" sldId="258"/>
        </pc:sldMkLst>
        <pc:spChg chg="mod">
          <ac:chgData name="Charon Albertema" userId="5e437b4b-5d5f-411c-8e42-58c00e59eb5a" providerId="ADAL" clId="{B6E52627-8D15-45E5-8C44-BE98AC3A5DB6}" dt="2020-09-22T13:53:39.300" v="271" actId="20577"/>
          <ac:spMkLst>
            <pc:docMk/>
            <pc:sldMk cId="1844239668" sldId="258"/>
            <ac:spMk id="9218" creationId="{00000000-0000-0000-0000-000000000000}"/>
          </ac:spMkLst>
        </pc:spChg>
      </pc:sldChg>
      <pc:sldChg chg="modSp">
        <pc:chgData name="Charon Albertema" userId="5e437b4b-5d5f-411c-8e42-58c00e59eb5a" providerId="ADAL" clId="{B6E52627-8D15-45E5-8C44-BE98AC3A5DB6}" dt="2020-09-22T13:58:00.216" v="316" actId="207"/>
        <pc:sldMkLst>
          <pc:docMk/>
          <pc:sldMk cId="3558666042" sldId="259"/>
        </pc:sldMkLst>
        <pc:spChg chg="mod">
          <ac:chgData name="Charon Albertema" userId="5e437b4b-5d5f-411c-8e42-58c00e59eb5a" providerId="ADAL" clId="{B6E52627-8D15-45E5-8C44-BE98AC3A5DB6}" dt="2020-09-22T13:58:00.216" v="316" actId="207"/>
          <ac:spMkLst>
            <pc:docMk/>
            <pc:sldMk cId="3558666042" sldId="259"/>
            <ac:spMk id="10242" creationId="{00000000-0000-0000-0000-000000000000}"/>
          </ac:spMkLst>
        </pc:spChg>
      </pc:sldChg>
      <pc:sldChg chg="modSp">
        <pc:chgData name="Charon Albertema" userId="5e437b4b-5d5f-411c-8e42-58c00e59eb5a" providerId="ADAL" clId="{B6E52627-8D15-45E5-8C44-BE98AC3A5DB6}" dt="2020-09-24T08:25:45.834" v="527" actId="20577"/>
        <pc:sldMkLst>
          <pc:docMk/>
          <pc:sldMk cId="3801852764" sldId="260"/>
        </pc:sldMkLst>
        <pc:spChg chg="mod">
          <ac:chgData name="Charon Albertema" userId="5e437b4b-5d5f-411c-8e42-58c00e59eb5a" providerId="ADAL" clId="{B6E52627-8D15-45E5-8C44-BE98AC3A5DB6}" dt="2020-09-24T08:25:45.834" v="527" actId="20577"/>
          <ac:spMkLst>
            <pc:docMk/>
            <pc:sldMk cId="3801852764" sldId="260"/>
            <ac:spMk id="11266" creationId="{00000000-0000-0000-0000-000000000000}"/>
          </ac:spMkLst>
        </pc:spChg>
      </pc:sldChg>
      <pc:sldChg chg="modSp">
        <pc:chgData name="Charon Albertema" userId="5e437b4b-5d5f-411c-8e42-58c00e59eb5a" providerId="ADAL" clId="{B6E52627-8D15-45E5-8C44-BE98AC3A5DB6}" dt="2020-09-22T14:27:18.908" v="487" actId="207"/>
        <pc:sldMkLst>
          <pc:docMk/>
          <pc:sldMk cId="4000860180" sldId="261"/>
        </pc:sldMkLst>
        <pc:spChg chg="mod">
          <ac:chgData name="Charon Albertema" userId="5e437b4b-5d5f-411c-8e42-58c00e59eb5a" providerId="ADAL" clId="{B6E52627-8D15-45E5-8C44-BE98AC3A5DB6}" dt="2020-09-22T14:27:18.908" v="487" actId="207"/>
          <ac:spMkLst>
            <pc:docMk/>
            <pc:sldMk cId="4000860180" sldId="261"/>
            <ac:spMk id="12290" creationId="{00000000-0000-0000-0000-000000000000}"/>
          </ac:spMkLst>
        </pc:spChg>
      </pc:sldChg>
    </pc:docChg>
  </pc:docChgLst>
  <pc:docChgLst>
    <pc:chgData name="Charon Albertema" userId="5e437b4b-5d5f-411c-8e42-58c00e59eb5a" providerId="ADAL" clId="{8AA7538D-F295-DF46-B4EE-32D210D22BF5}"/>
    <pc:docChg chg="custSel modSld">
      <pc:chgData name="Charon Albertema" userId="5e437b4b-5d5f-411c-8e42-58c00e59eb5a" providerId="ADAL" clId="{8AA7538D-F295-DF46-B4EE-32D210D22BF5}" dt="2020-09-27T10:18:23.599" v="17" actId="20577"/>
      <pc:docMkLst>
        <pc:docMk/>
      </pc:docMkLst>
      <pc:sldChg chg="modSp mod">
        <pc:chgData name="Charon Albertema" userId="5e437b4b-5d5f-411c-8e42-58c00e59eb5a" providerId="ADAL" clId="{8AA7538D-F295-DF46-B4EE-32D210D22BF5}" dt="2020-09-27T10:18:23.599" v="17" actId="20577"/>
        <pc:sldMkLst>
          <pc:docMk/>
          <pc:sldMk cId="4000860180" sldId="261"/>
        </pc:sldMkLst>
        <pc:spChg chg="mod">
          <ac:chgData name="Charon Albertema" userId="5e437b4b-5d5f-411c-8e42-58c00e59eb5a" providerId="ADAL" clId="{8AA7538D-F295-DF46-B4EE-32D210D22BF5}" dt="2020-09-27T10:18:23.599" v="17" actId="20577"/>
          <ac:spMkLst>
            <pc:docMk/>
            <pc:sldMk cId="4000860180" sldId="261"/>
            <ac:spMk id="12290"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5783E16-E7D1-47CD-B6FE-996F7731179B}" type="datetimeFigureOut">
              <a:rPr lang="nl-NL" smtClean="0"/>
              <a:t>27-09-20</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C45394-0B7F-439B-BF3A-1CF03EB7E639}" type="slidenum">
              <a:rPr lang="nl-NL" smtClean="0"/>
              <a:t>‹nr.›</a:t>
            </a:fld>
            <a:endParaRPr lang="nl-NL"/>
          </a:p>
        </p:txBody>
      </p:sp>
    </p:spTree>
    <p:extLst>
      <p:ext uri="{BB962C8B-B14F-4D97-AF65-F5344CB8AC3E}">
        <p14:creationId xmlns:p14="http://schemas.microsoft.com/office/powerpoint/2010/main" val="13503424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angepaste indeling">
    <p:spTree>
      <p:nvGrpSpPr>
        <p:cNvPr id="1" name=""/>
        <p:cNvGrpSpPr/>
        <p:nvPr/>
      </p:nvGrpSpPr>
      <p:grpSpPr>
        <a:xfrm>
          <a:off x="0" y="0"/>
          <a:ext cx="0" cy="0"/>
          <a:chOff x="0" y="0"/>
          <a:chExt cx="0" cy="0"/>
        </a:xfrm>
      </p:grpSpPr>
      <p:sp>
        <p:nvSpPr>
          <p:cNvPr id="6" name="Rechthoek 5"/>
          <p:cNvSpPr/>
          <p:nvPr userDrawn="1"/>
        </p:nvSpPr>
        <p:spPr>
          <a:xfrm>
            <a:off x="0" y="4983"/>
            <a:ext cx="9144000" cy="6087795"/>
          </a:xfrm>
          <a:prstGeom prst="rect">
            <a:avLst/>
          </a:prstGeom>
          <a:gradFill>
            <a:gsLst>
              <a:gs pos="0">
                <a:srgbClr val="002835"/>
              </a:gs>
              <a:gs pos="35000">
                <a:srgbClr val="02465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7" name="Rechthoek 16"/>
          <p:cNvSpPr/>
          <p:nvPr userDrawn="1"/>
        </p:nvSpPr>
        <p:spPr>
          <a:xfrm>
            <a:off x="0" y="6108960"/>
            <a:ext cx="9144000" cy="749040"/>
          </a:xfrm>
          <a:prstGeom prst="rect">
            <a:avLst/>
          </a:prstGeom>
          <a:solidFill>
            <a:srgbClr val="CBDB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Rechthoek 8"/>
          <p:cNvSpPr/>
          <p:nvPr userDrawn="1"/>
        </p:nvSpPr>
        <p:spPr>
          <a:xfrm>
            <a:off x="0" y="6093296"/>
            <a:ext cx="9144000" cy="106592"/>
          </a:xfrm>
          <a:prstGeom prst="rect">
            <a:avLst/>
          </a:prstGeom>
          <a:gradFill>
            <a:gsLst>
              <a:gs pos="0">
                <a:schemeClr val="tx1">
                  <a:lumMod val="50000"/>
                  <a:lumOff val="50000"/>
                </a:schemeClr>
              </a:gs>
              <a:gs pos="100000">
                <a:srgbClr val="CBDBD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ekstvak 10"/>
          <p:cNvSpPr txBox="1"/>
          <p:nvPr userDrawn="1"/>
        </p:nvSpPr>
        <p:spPr>
          <a:xfrm>
            <a:off x="191343" y="6187370"/>
            <a:ext cx="7116961" cy="553998"/>
          </a:xfrm>
          <a:prstGeom prst="rect">
            <a:avLst/>
          </a:prstGeom>
          <a:noFill/>
        </p:spPr>
        <p:txBody>
          <a:bodyPr wrap="square" rtlCol="0">
            <a:spAutoFit/>
          </a:bodyPr>
          <a:lstStyle/>
          <a:p>
            <a:r>
              <a:rPr lang="nl-NL" sz="1000" dirty="0">
                <a:solidFill>
                  <a:srgbClr val="024653"/>
                </a:solidFill>
              </a:rPr>
              <a:t>© Educatieve Uitgeversgroep BV, 's-Hertogenbosch. Alle rechten voorbehouden. Niets uit deze uitgave mag worden verveelvoudigd, opgeslagen in een geautomatiseerd gegevensbestand, of openbaar gemaakt, in enige vorm of op enige wijze, hetzij elektronisch, mechanisch, door fotokopieën, opnamen, of enige manier, zonder voorafgaande schriftelijke toestemming van de uitgever.</a:t>
            </a:r>
          </a:p>
        </p:txBody>
      </p:sp>
      <p:sp>
        <p:nvSpPr>
          <p:cNvPr id="14" name="Tijdelijke aanduiding voor inhoud 2"/>
          <p:cNvSpPr>
            <a:spLocks noGrp="1"/>
          </p:cNvSpPr>
          <p:nvPr>
            <p:ph idx="1" hasCustomPrompt="1"/>
          </p:nvPr>
        </p:nvSpPr>
        <p:spPr>
          <a:xfrm>
            <a:off x="878904" y="1351309"/>
            <a:ext cx="7005464" cy="637531"/>
          </a:xfrm>
        </p:spPr>
        <p:txBody>
          <a:bodyPr>
            <a:normAutofit/>
          </a:bodyPr>
          <a:lstStyle>
            <a:lvl1pPr marL="0" indent="0">
              <a:buNone/>
              <a:defRPr sz="3200">
                <a:solidFill>
                  <a:schemeClr val="bg1"/>
                </a:solidFill>
              </a:defRPr>
            </a:lvl1pPr>
            <a:lvl2pPr>
              <a:defRPr>
                <a:solidFill>
                  <a:schemeClr val="bg1"/>
                </a:solidFill>
              </a:defRPr>
            </a:lvl2pPr>
            <a:lvl3pPr>
              <a:defRPr>
                <a:solidFill>
                  <a:schemeClr val="bg1"/>
                </a:solidFill>
              </a:defRPr>
            </a:lvl3pPr>
          </a:lstStyle>
          <a:p>
            <a:pPr lvl="0"/>
            <a:r>
              <a:rPr lang="nl-NL" dirty="0"/>
              <a:t>&lt;Titel boek&gt;</a:t>
            </a:r>
          </a:p>
        </p:txBody>
      </p:sp>
      <p:sp>
        <p:nvSpPr>
          <p:cNvPr id="15" name="Tijdelijke aanduiding voor inhoud 2"/>
          <p:cNvSpPr>
            <a:spLocks noGrp="1"/>
          </p:cNvSpPr>
          <p:nvPr>
            <p:ph idx="10" hasCustomPrompt="1"/>
          </p:nvPr>
        </p:nvSpPr>
        <p:spPr>
          <a:xfrm>
            <a:off x="878904" y="2060848"/>
            <a:ext cx="7005464" cy="493515"/>
          </a:xfrm>
        </p:spPr>
        <p:txBody>
          <a:bodyPr>
            <a:noAutofit/>
          </a:bodyPr>
          <a:lstStyle>
            <a:lvl1pPr marL="0" indent="0">
              <a:buNone/>
              <a:defRPr sz="3200">
                <a:solidFill>
                  <a:schemeClr val="bg1"/>
                </a:solidFill>
              </a:defRPr>
            </a:lvl1pPr>
            <a:lvl2pPr>
              <a:defRPr>
                <a:solidFill>
                  <a:schemeClr val="bg1"/>
                </a:solidFill>
              </a:defRPr>
            </a:lvl2pPr>
            <a:lvl3pPr>
              <a:defRPr>
                <a:solidFill>
                  <a:schemeClr val="bg1"/>
                </a:solidFill>
              </a:defRPr>
            </a:lvl3pPr>
          </a:lstStyle>
          <a:p>
            <a:pPr lvl="0"/>
            <a:r>
              <a:rPr lang="nl-NL" dirty="0"/>
              <a:t>&lt;Ondertitel boek&gt;</a:t>
            </a:r>
          </a:p>
        </p:txBody>
      </p:sp>
      <p:sp>
        <p:nvSpPr>
          <p:cNvPr id="16" name="Tijdelijke aanduiding voor inhoud 2"/>
          <p:cNvSpPr>
            <a:spLocks noGrp="1"/>
          </p:cNvSpPr>
          <p:nvPr>
            <p:ph idx="11" hasCustomPrompt="1"/>
          </p:nvPr>
        </p:nvSpPr>
        <p:spPr>
          <a:xfrm>
            <a:off x="878904" y="3367533"/>
            <a:ext cx="7005464" cy="637531"/>
          </a:xfrm>
        </p:spPr>
        <p:txBody>
          <a:bodyPr>
            <a:normAutofit/>
          </a:bodyPr>
          <a:lstStyle>
            <a:lvl1pPr marL="0" indent="0">
              <a:buNone/>
              <a:defRPr sz="2000">
                <a:solidFill>
                  <a:schemeClr val="bg1"/>
                </a:solidFill>
              </a:defRPr>
            </a:lvl1pPr>
            <a:lvl2pPr>
              <a:defRPr>
                <a:solidFill>
                  <a:schemeClr val="bg1"/>
                </a:solidFill>
              </a:defRPr>
            </a:lvl2pPr>
            <a:lvl3pPr>
              <a:defRPr>
                <a:solidFill>
                  <a:schemeClr val="bg1"/>
                </a:solidFill>
              </a:defRPr>
            </a:lvl3pPr>
          </a:lstStyle>
          <a:p>
            <a:pPr lvl="0"/>
            <a:r>
              <a:rPr lang="nl-NL" dirty="0"/>
              <a:t>&lt;Auteur&gt;</a:t>
            </a:r>
          </a:p>
        </p:txBody>
      </p:sp>
      <p:pic>
        <p:nvPicPr>
          <p:cNvPr id="18" name="Afbeelding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80312" y="6225247"/>
            <a:ext cx="1463804" cy="516121"/>
          </a:xfrm>
          <a:prstGeom prst="rect">
            <a:avLst/>
          </a:prstGeom>
        </p:spPr>
      </p:pic>
    </p:spTree>
    <p:extLst>
      <p:ext uri="{BB962C8B-B14F-4D97-AF65-F5344CB8AC3E}">
        <p14:creationId xmlns:p14="http://schemas.microsoft.com/office/powerpoint/2010/main" val="2493244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lvl1pPr marL="0" indent="0">
              <a:buNone/>
              <a:defRPr/>
            </a:lvl1pPr>
            <a:lvl3pPr>
              <a:defRPr/>
            </a:lvl3pPr>
          </a:lstStyle>
          <a:p>
            <a:pPr lvl="0"/>
            <a:r>
              <a:rPr lang="nl-NL"/>
              <a:t>Klik om de modelstijlen te bewerken</a:t>
            </a:r>
          </a:p>
        </p:txBody>
      </p:sp>
    </p:spTree>
    <p:extLst>
      <p:ext uri="{BB962C8B-B14F-4D97-AF65-F5344CB8AC3E}">
        <p14:creationId xmlns:p14="http://schemas.microsoft.com/office/powerpoint/2010/main" val="2302709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a:xfrm>
            <a:off x="457200" y="1356952"/>
            <a:ext cx="4114800" cy="4525963"/>
          </a:xfrm>
        </p:spPr>
        <p:txBody>
          <a:bodyPr/>
          <a:lstStyle/>
          <a:p>
            <a:pPr lvl="0"/>
            <a:r>
              <a:rPr lang="nl-NL"/>
              <a:t>Klik om de modelstijlen te bewerken</a:t>
            </a:r>
          </a:p>
        </p:txBody>
      </p:sp>
      <p:sp>
        <p:nvSpPr>
          <p:cNvPr id="7" name="Tijdelijke aanduiding voor inhoud 2"/>
          <p:cNvSpPr>
            <a:spLocks noGrp="1"/>
          </p:cNvSpPr>
          <p:nvPr>
            <p:ph idx="13"/>
          </p:nvPr>
        </p:nvSpPr>
        <p:spPr>
          <a:xfrm>
            <a:off x="4635916" y="1356952"/>
            <a:ext cx="4114800" cy="4525963"/>
          </a:xfrm>
        </p:spPr>
        <p:txBody>
          <a:bodyPr/>
          <a:lstStyle>
            <a:lvl1pPr marL="0" indent="0">
              <a:buNone/>
              <a:defRPr/>
            </a:lvl1pPr>
          </a:lstStyle>
          <a:p>
            <a:pPr lvl="0"/>
            <a:r>
              <a:rPr lang="nl-NL"/>
              <a:t>Klik om de modelstijlen te bewerken</a:t>
            </a:r>
          </a:p>
        </p:txBody>
      </p:sp>
    </p:spTree>
    <p:extLst>
      <p:ext uri="{BB962C8B-B14F-4D97-AF65-F5344CB8AC3E}">
        <p14:creationId xmlns:p14="http://schemas.microsoft.com/office/powerpoint/2010/main" val="27489087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457200" y="1351309"/>
            <a:ext cx="8229600" cy="4525963"/>
          </a:xfrm>
          <a:prstGeom prst="rect">
            <a:avLst/>
          </a:prstGeom>
        </p:spPr>
        <p:txBody>
          <a:bodyPr vert="horz" lIns="91440" tIns="45720" rIns="91440" bIns="45720" rtlCol="0">
            <a:normAutofit/>
          </a:bodyPr>
          <a:lstStyle/>
          <a:p>
            <a:pPr lvl="0"/>
            <a:r>
              <a:rPr lang="nl-NL" dirty="0"/>
              <a:t>Klik om de modelstijlen te bewerken</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9B6C74-235C-40B1-9720-128F4E67E560}" type="datetimeFigureOut">
              <a:rPr lang="nl-NL" smtClean="0"/>
              <a:t>27-09-20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CDDFF1C-4BA7-458E-B6B7-B59738DCF1D9}" type="slidenum">
              <a:rPr lang="nl-NL" smtClean="0"/>
              <a:t>‹nr.›</a:t>
            </a:fld>
            <a:endParaRPr lang="nl-NL"/>
          </a:p>
        </p:txBody>
      </p:sp>
      <p:sp>
        <p:nvSpPr>
          <p:cNvPr id="7" name="Tijdelijke aanduiding voor datum 3"/>
          <p:cNvSpPr txBox="1">
            <a:spLocks/>
          </p:cNvSpPr>
          <p:nvPr/>
        </p:nvSpPr>
        <p:spPr>
          <a:xfrm>
            <a:off x="457200" y="6356350"/>
            <a:ext cx="2133600" cy="365125"/>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79B6C74-235C-40B1-9720-128F4E67E560}" type="datetimeFigureOut">
              <a:rPr lang="nl-NL" smtClean="0"/>
              <a:pPr/>
              <a:t>27-09-20</a:t>
            </a:fld>
            <a:endParaRPr lang="nl-NL"/>
          </a:p>
        </p:txBody>
      </p:sp>
      <p:sp>
        <p:nvSpPr>
          <p:cNvPr id="8" name="Tijdelijke aanduiding voor dianummer 5"/>
          <p:cNvSpPr txBox="1">
            <a:spLocks/>
          </p:cNvSpPr>
          <p:nvPr/>
        </p:nvSpPr>
        <p:spPr>
          <a:xfrm>
            <a:off x="6553200" y="6356350"/>
            <a:ext cx="2133600" cy="365125"/>
          </a:xfrm>
          <a:prstGeom prst="rect">
            <a:avLst/>
          </a:prstGeom>
        </p:spPr>
        <p:txBody>
          <a:bodyPr/>
          <a:ls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CDDFF1C-4BA7-458E-B6B7-B59738DCF1D9}" type="slidenum">
              <a:rPr lang="nl-NL" smtClean="0"/>
              <a:pPr/>
              <a:t>‹nr.›</a:t>
            </a:fld>
            <a:endParaRPr lang="nl-NL"/>
          </a:p>
        </p:txBody>
      </p:sp>
      <p:sp>
        <p:nvSpPr>
          <p:cNvPr id="9" name="Rechthoek 8"/>
          <p:cNvSpPr/>
          <p:nvPr/>
        </p:nvSpPr>
        <p:spPr>
          <a:xfrm>
            <a:off x="0" y="0"/>
            <a:ext cx="9144000" cy="914400"/>
          </a:xfrm>
          <a:prstGeom prst="rect">
            <a:avLst/>
          </a:prstGeom>
          <a:gradFill>
            <a:gsLst>
              <a:gs pos="0">
                <a:srgbClr val="002835"/>
              </a:gs>
              <a:gs pos="35000">
                <a:srgbClr val="02465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Rechthoek 9"/>
          <p:cNvSpPr/>
          <p:nvPr/>
        </p:nvSpPr>
        <p:spPr>
          <a:xfrm>
            <a:off x="0" y="914400"/>
            <a:ext cx="9144000" cy="106592"/>
          </a:xfrm>
          <a:prstGeom prst="rect">
            <a:avLst/>
          </a:prstGeom>
          <a:gradFill>
            <a:gsLst>
              <a:gs pos="0">
                <a:schemeClr val="tx1">
                  <a:lumMod val="50000"/>
                  <a:lumOff val="50000"/>
                </a:schemeClr>
              </a:gs>
              <a:gs pos="100000">
                <a:schemeClr val="bg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0" y="6108960"/>
            <a:ext cx="9144000" cy="749040"/>
          </a:xfrm>
          <a:prstGeom prst="rect">
            <a:avLst/>
          </a:prstGeom>
          <a:solidFill>
            <a:srgbClr val="CBDB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jdelijke aanduiding voor titel 1"/>
          <p:cNvSpPr>
            <a:spLocks noGrp="1"/>
          </p:cNvSpPr>
          <p:nvPr>
            <p:ph type="title"/>
          </p:nvPr>
        </p:nvSpPr>
        <p:spPr>
          <a:xfrm>
            <a:off x="457200" y="-99392"/>
            <a:ext cx="8229600" cy="1143000"/>
          </a:xfrm>
          <a:prstGeom prst="rect">
            <a:avLst/>
          </a:prstGeom>
        </p:spPr>
        <p:txBody>
          <a:bodyPr vert="horz" lIns="91440" tIns="45720" rIns="91440" bIns="45720" rtlCol="0" anchor="ctr">
            <a:normAutofit/>
          </a:bodyPr>
          <a:lstStyle/>
          <a:p>
            <a:r>
              <a:rPr lang="nl-NL" dirty="0"/>
              <a:t>Onderwerp</a:t>
            </a:r>
          </a:p>
        </p:txBody>
      </p:sp>
      <p:pic>
        <p:nvPicPr>
          <p:cNvPr id="16" name="Afbeelding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380312" y="6225247"/>
            <a:ext cx="1463804" cy="516121"/>
          </a:xfrm>
          <a:prstGeom prst="rect">
            <a:avLst/>
          </a:prstGeom>
        </p:spPr>
      </p:pic>
    </p:spTree>
    <p:extLst>
      <p:ext uri="{BB962C8B-B14F-4D97-AF65-F5344CB8AC3E}">
        <p14:creationId xmlns:p14="http://schemas.microsoft.com/office/powerpoint/2010/main" val="3186924727"/>
      </p:ext>
    </p:extLst>
  </p:cSld>
  <p:clrMap bg1="lt1" tx1="dk1" bg2="lt2" tx2="dk2" accent1="accent1" accent2="accent2" accent3="accent3" accent4="accent4" accent5="accent5" accent6="accent6" hlink="hlink" folHlink="folHlink"/>
  <p:sldLayoutIdLst>
    <p:sldLayoutId id="2147483672" r:id="rId1"/>
    <p:sldLayoutId id="2147483662" r:id="rId2"/>
    <p:sldLayoutId id="2147483670" r:id="rId3"/>
  </p:sldLayoutIdLst>
  <p:txStyles>
    <p:titleStyle>
      <a:lvl1pPr algn="l" defTabSz="914400" rtl="0" eaLnBrk="1" latinLnBrk="0" hangingPunct="1">
        <a:spcBef>
          <a:spcPct val="0"/>
        </a:spcBef>
        <a:buNone/>
        <a:defRPr sz="2400" b="1" kern="1200">
          <a:solidFill>
            <a:schemeClr val="bg1"/>
          </a:solidFill>
          <a:latin typeface="+mj-lt"/>
          <a:ea typeface="+mj-ea"/>
          <a:cs typeface="+mj-cs"/>
        </a:defRPr>
      </a:lvl1pPr>
    </p:titleStyle>
    <p:bodyStyle>
      <a:lvl1pPr marL="0" indent="0" algn="l" defTabSz="914400" rtl="0" eaLnBrk="1" latinLnBrk="0" hangingPunct="1">
        <a:spcBef>
          <a:spcPct val="20000"/>
        </a:spcBef>
        <a:buFont typeface="Arial" pitchFamily="34" charset="0"/>
        <a:buNone/>
        <a:defRPr sz="2400" kern="1200">
          <a:solidFill>
            <a:srgbClr val="024653"/>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rgbClr val="024653"/>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400" kern="1200">
          <a:solidFill>
            <a:srgbClr val="024653"/>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Tijdelijke aanduiding voor inhoud 1"/>
          <p:cNvSpPr>
            <a:spLocks noGrp="1"/>
          </p:cNvSpPr>
          <p:nvPr>
            <p:ph idx="10"/>
          </p:nvPr>
        </p:nvSpPr>
        <p:spPr>
          <a:xfrm>
            <a:off x="879475" y="2060575"/>
            <a:ext cx="7005638" cy="493713"/>
          </a:xfrm>
        </p:spPr>
        <p:txBody>
          <a:bodyPr/>
          <a:lstStyle/>
          <a:p>
            <a:endParaRPr lang="nl-NL" dirty="0"/>
          </a:p>
          <a:p>
            <a:r>
              <a:rPr lang="nl-NL" dirty="0"/>
              <a:t>Boek: Gastheer /gastvrouw in de catering</a:t>
            </a:r>
          </a:p>
          <a:p>
            <a:pPr>
              <a:tabLst>
                <a:tab pos="2514600" algn="l"/>
              </a:tabLst>
            </a:pPr>
            <a:r>
              <a:rPr lang="nl-NL" dirty="0"/>
              <a:t>Hoofdstuk 1: 	Gastheer/gastvrouw in de 	catering	</a:t>
            </a:r>
          </a:p>
        </p:txBody>
      </p:sp>
      <p:sp>
        <p:nvSpPr>
          <p:cNvPr id="8195" name="Tijdelijke aanduiding voor inhoud 3"/>
          <p:cNvSpPr>
            <a:spLocks noGrp="1"/>
          </p:cNvSpPr>
          <p:nvPr>
            <p:ph idx="1"/>
          </p:nvPr>
        </p:nvSpPr>
        <p:spPr>
          <a:xfrm>
            <a:off x="879475" y="1350963"/>
            <a:ext cx="7005638" cy="638175"/>
          </a:xfrm>
        </p:spPr>
        <p:txBody>
          <a:bodyPr/>
          <a:lstStyle/>
          <a:p>
            <a:r>
              <a:rPr lang="nl-NL" dirty="0"/>
              <a:t>KD Catering &amp; gastvrijheid	</a:t>
            </a:r>
          </a:p>
        </p:txBody>
      </p:sp>
    </p:spTree>
    <p:extLst>
      <p:ext uri="{BB962C8B-B14F-4D97-AF65-F5344CB8AC3E}">
        <p14:creationId xmlns:p14="http://schemas.microsoft.com/office/powerpoint/2010/main" val="378379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p:cNvSpPr>
          <p:nvPr>
            <p:ph type="title"/>
          </p:nvPr>
        </p:nvSpPr>
        <p:spPr/>
        <p:txBody>
          <a:bodyPr/>
          <a:lstStyle/>
          <a:p>
            <a:r>
              <a:rPr lang="nl-NL" dirty="0"/>
              <a:t>Hoofdstuk 1: Gastheer/gastvrouw in de catering</a:t>
            </a:r>
          </a:p>
        </p:txBody>
      </p:sp>
      <p:sp>
        <p:nvSpPr>
          <p:cNvPr id="12290" name="Rectangle 3"/>
          <p:cNvSpPr>
            <a:spLocks noGrp="1"/>
          </p:cNvSpPr>
          <p:nvPr>
            <p:ph idx="1"/>
          </p:nvPr>
        </p:nvSpPr>
        <p:spPr/>
        <p:txBody>
          <a:bodyPr/>
          <a:lstStyle/>
          <a:p>
            <a:pPr marL="0" indent="0">
              <a:lnSpc>
                <a:spcPct val="90000"/>
              </a:lnSpc>
              <a:buNone/>
            </a:pPr>
            <a:r>
              <a:rPr lang="nl-NL" b="1" dirty="0"/>
              <a:t>Wat is catering?</a:t>
            </a:r>
          </a:p>
          <a:p>
            <a:pPr>
              <a:buFont typeface="Arial" charset="0"/>
              <a:buNone/>
            </a:pPr>
            <a:endParaRPr lang="nl-NL" sz="1800" dirty="0"/>
          </a:p>
          <a:p>
            <a:pPr>
              <a:buFont typeface="Arial" charset="0"/>
              <a:buNone/>
            </a:pPr>
            <a:r>
              <a:rPr lang="nl-NL" sz="1800" dirty="0"/>
              <a:t>Verzorgen van eten en drinken </a:t>
            </a:r>
          </a:p>
          <a:p>
            <a:pPr>
              <a:buFont typeface="Arial" charset="0"/>
              <a:buNone/>
            </a:pPr>
            <a:r>
              <a:rPr lang="nl-NL" sz="1800" dirty="0"/>
              <a:t>aan gasten in een bedrijf of instelling.</a:t>
            </a:r>
          </a:p>
          <a:p>
            <a:pPr>
              <a:buFont typeface="Arial" charset="0"/>
              <a:buNone/>
            </a:pPr>
            <a:endParaRPr lang="nl-NL" sz="1800" dirty="0"/>
          </a:p>
        </p:txBody>
      </p:sp>
      <p:pic>
        <p:nvPicPr>
          <p:cNvPr id="5" name="Picture 4" descr="E:\fotoos catering\foto's voor CAT1 deel 2\kerstdiner 2002 Landstede 0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20000" contrast="-20000"/>
                    </a14:imgEffect>
                  </a14:imgLayer>
                </a14:imgProps>
              </a:ext>
            </a:extLst>
          </a:blip>
          <a:srcRect/>
          <a:stretch>
            <a:fillRect/>
          </a:stretch>
        </p:blipFill>
        <p:spPr bwMode="auto">
          <a:xfrm>
            <a:off x="4788024" y="2204864"/>
            <a:ext cx="3765550" cy="282416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593571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4"/>
          <p:cNvSpPr>
            <a:spLocks noGrp="1"/>
          </p:cNvSpPr>
          <p:nvPr>
            <p:ph type="title"/>
          </p:nvPr>
        </p:nvSpPr>
        <p:spPr/>
        <p:txBody>
          <a:bodyPr/>
          <a:lstStyle/>
          <a:p>
            <a:r>
              <a:rPr lang="nl-NL" dirty="0"/>
              <a:t>Hoofdstuk 1: Gastheer/gastvrouw in de catering</a:t>
            </a:r>
          </a:p>
        </p:txBody>
      </p:sp>
      <p:sp>
        <p:nvSpPr>
          <p:cNvPr id="9218" name="Rectangle 5"/>
          <p:cNvSpPr>
            <a:spLocks noGrp="1"/>
          </p:cNvSpPr>
          <p:nvPr>
            <p:ph idx="1"/>
          </p:nvPr>
        </p:nvSpPr>
        <p:spPr/>
        <p:txBody>
          <a:bodyPr>
            <a:normAutofit fontScale="92500" lnSpcReduction="10000"/>
          </a:bodyPr>
          <a:lstStyle/>
          <a:p>
            <a:pPr marL="0" indent="0">
              <a:spcBef>
                <a:spcPct val="0"/>
              </a:spcBef>
              <a:buFontTx/>
              <a:buNone/>
            </a:pPr>
            <a:r>
              <a:rPr lang="nl-NL" b="1" dirty="0"/>
              <a:t>Soorten catering</a:t>
            </a:r>
          </a:p>
          <a:p>
            <a:pPr marL="0" indent="0">
              <a:spcBef>
                <a:spcPct val="0"/>
              </a:spcBef>
              <a:buFontTx/>
              <a:buNone/>
            </a:pPr>
            <a:endParaRPr lang="nl-NL" b="1" dirty="0"/>
          </a:p>
          <a:p>
            <a:pPr marL="285750" indent="-285750">
              <a:buFont typeface="Arial" panose="020B0604020202020204" pitchFamily="34" charset="0"/>
              <a:buChar char="•"/>
            </a:pPr>
            <a:r>
              <a:rPr lang="nl-NL" sz="1800" dirty="0"/>
              <a:t>Contractcatering:</a:t>
            </a:r>
          </a:p>
          <a:p>
            <a:pPr marL="1028700" lvl="1"/>
            <a:r>
              <a:rPr lang="nl-NL" sz="1200" dirty="0"/>
              <a:t>Bijv. </a:t>
            </a:r>
            <a:r>
              <a:rPr lang="nl-NL" sz="1200" dirty="0" err="1"/>
              <a:t>bedrijsrestaurant</a:t>
            </a:r>
            <a:endParaRPr lang="nl-NL" sz="1200" dirty="0"/>
          </a:p>
          <a:p>
            <a:pPr marL="285750" indent="-285750">
              <a:buFont typeface="Arial" panose="020B0604020202020204" pitchFamily="34" charset="0"/>
              <a:buChar char="•"/>
            </a:pPr>
            <a:r>
              <a:rPr lang="nl-NL" sz="1800" dirty="0"/>
              <a:t>Institutionele catering</a:t>
            </a:r>
          </a:p>
          <a:p>
            <a:pPr marL="1028700" lvl="1"/>
            <a:r>
              <a:rPr lang="nl-NL" sz="1200" dirty="0"/>
              <a:t>Ziekenhuizen en verzorgingshuizen</a:t>
            </a:r>
          </a:p>
          <a:p>
            <a:pPr marL="285750" indent="-285750">
              <a:buFont typeface="Arial" panose="020B0604020202020204" pitchFamily="34" charset="0"/>
              <a:buChar char="•"/>
            </a:pPr>
            <a:r>
              <a:rPr lang="nl-NL" sz="1800" dirty="0"/>
              <a:t>Industriële catering</a:t>
            </a:r>
          </a:p>
          <a:p>
            <a:pPr marL="1028700" lvl="1"/>
            <a:r>
              <a:rPr lang="nl-NL" sz="1200" dirty="0"/>
              <a:t>Kant-en-klare maaltijden			</a:t>
            </a:r>
          </a:p>
          <a:p>
            <a:pPr marL="285750" indent="-285750">
              <a:buFont typeface="Arial" panose="020B0604020202020204" pitchFamily="34" charset="0"/>
              <a:buChar char="•"/>
            </a:pPr>
            <a:r>
              <a:rPr lang="nl-NL" sz="1800" dirty="0"/>
              <a:t>Transportcatering</a:t>
            </a:r>
          </a:p>
          <a:p>
            <a:pPr marL="1028700" lvl="1"/>
            <a:r>
              <a:rPr lang="nl-NL" sz="1200" dirty="0"/>
              <a:t>Vliegtuigen, treinen, schepen</a:t>
            </a:r>
          </a:p>
          <a:p>
            <a:pPr marL="285750" indent="-285750">
              <a:buFont typeface="Arial" panose="020B0604020202020204" pitchFamily="34" charset="0"/>
              <a:buChar char="•"/>
            </a:pPr>
            <a:r>
              <a:rPr lang="nl-NL" sz="1800" dirty="0"/>
              <a:t>Partycatering</a:t>
            </a:r>
          </a:p>
          <a:p>
            <a:pPr marL="1028700" lvl="1"/>
            <a:r>
              <a:rPr lang="nl-NL" sz="1200" dirty="0"/>
              <a:t>Feesten en partijen</a:t>
            </a:r>
          </a:p>
          <a:p>
            <a:pPr marL="285750" indent="-285750">
              <a:buFont typeface="Arial" panose="020B0604020202020204" pitchFamily="34" charset="0"/>
              <a:buChar char="•"/>
            </a:pPr>
            <a:r>
              <a:rPr lang="nl-NL" sz="1800" dirty="0"/>
              <a:t>Automatencatering</a:t>
            </a:r>
          </a:p>
          <a:p>
            <a:pPr marL="1028700" lvl="1"/>
            <a:r>
              <a:rPr lang="nl-NL" sz="1200" dirty="0"/>
              <a:t>Automaten die complete maaltijden aanbieden</a:t>
            </a:r>
          </a:p>
          <a:p>
            <a:pPr marL="285750" indent="-285750">
              <a:buFont typeface="Arial" panose="020B0604020202020204" pitchFamily="34" charset="0"/>
              <a:buChar char="•"/>
            </a:pPr>
            <a:r>
              <a:rPr lang="nl-NL" sz="1800" dirty="0"/>
              <a:t>Campus- of scholencatering</a:t>
            </a:r>
          </a:p>
          <a:p>
            <a:pPr marL="285750" indent="-285750">
              <a:buFont typeface="Arial" panose="020B0604020202020204" pitchFamily="34" charset="0"/>
              <a:buChar char="•"/>
            </a:pPr>
            <a:r>
              <a:rPr lang="nl-NL" sz="1800" dirty="0"/>
              <a:t>Evenementencatering</a:t>
            </a:r>
          </a:p>
          <a:p>
            <a:pPr marL="1028700" lvl="1"/>
            <a:r>
              <a:rPr lang="nl-NL" sz="1200" dirty="0"/>
              <a:t>Op festivals, beurzen, etc.</a:t>
            </a:r>
          </a:p>
        </p:txBody>
      </p:sp>
      <p:pic>
        <p:nvPicPr>
          <p:cNvPr id="6" name="Afbeelding 4"/>
          <p:cNvPicPr>
            <a:picLocks noChangeAspect="1"/>
          </p:cNvPicPr>
          <p:nvPr/>
        </p:nvPicPr>
        <p:blipFill>
          <a:blip r:embed="rId2"/>
          <a:srcRect/>
          <a:stretch>
            <a:fillRect/>
          </a:stretch>
        </p:blipFill>
        <p:spPr bwMode="auto">
          <a:xfrm>
            <a:off x="4723764" y="2213413"/>
            <a:ext cx="3829810" cy="2952328"/>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844239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2"/>
          <p:cNvSpPr>
            <a:spLocks noGrp="1"/>
          </p:cNvSpPr>
          <p:nvPr>
            <p:ph type="title"/>
          </p:nvPr>
        </p:nvSpPr>
        <p:spPr/>
        <p:txBody>
          <a:bodyPr/>
          <a:lstStyle/>
          <a:p>
            <a:r>
              <a:rPr lang="nl-NL" dirty="0"/>
              <a:t>Hoofdstuk 1: Gastheer/gastvrouw in de catering</a:t>
            </a:r>
          </a:p>
        </p:txBody>
      </p:sp>
      <p:sp>
        <p:nvSpPr>
          <p:cNvPr id="10242" name="Rectangle 3"/>
          <p:cNvSpPr>
            <a:spLocks noGrp="1"/>
          </p:cNvSpPr>
          <p:nvPr>
            <p:ph type="body" idx="1"/>
          </p:nvPr>
        </p:nvSpPr>
        <p:spPr>
          <a:xfrm>
            <a:off x="457200" y="1351309"/>
            <a:ext cx="8229600" cy="5462067"/>
          </a:xfrm>
        </p:spPr>
        <p:txBody>
          <a:bodyPr>
            <a:normAutofit/>
          </a:bodyPr>
          <a:lstStyle/>
          <a:p>
            <a:pPr marL="0" indent="0" eaLnBrk="1" hangingPunct="1">
              <a:buFont typeface="Arial" charset="0"/>
              <a:buNone/>
            </a:pPr>
            <a:r>
              <a:rPr lang="nl-NL" b="1" dirty="0"/>
              <a:t>Beroepen in de catering</a:t>
            </a:r>
          </a:p>
          <a:p>
            <a:pPr marL="0" indent="0" eaLnBrk="1" hangingPunct="1">
              <a:buFont typeface="Arial" charset="0"/>
              <a:buNone/>
            </a:pPr>
            <a:endParaRPr lang="nl-NL" sz="1800" dirty="0"/>
          </a:p>
          <a:p>
            <a:pPr marL="285750" indent="-285750">
              <a:lnSpc>
                <a:spcPct val="90000"/>
              </a:lnSpc>
              <a:buFont typeface="Arial" panose="020B0604020202020204" pitchFamily="34" charset="0"/>
              <a:buChar char="•"/>
            </a:pPr>
            <a:r>
              <a:rPr lang="nl-NL" sz="1800" dirty="0"/>
              <a:t>Cateringmedewerker</a:t>
            </a:r>
          </a:p>
          <a:p>
            <a:pPr marL="285750" indent="-285750">
              <a:lnSpc>
                <a:spcPct val="90000"/>
              </a:lnSpc>
              <a:buFont typeface="Arial" panose="020B0604020202020204" pitchFamily="34" charset="0"/>
              <a:buChar char="•"/>
            </a:pPr>
            <a:r>
              <a:rPr lang="nl-NL" sz="1800" dirty="0"/>
              <a:t>Cateringbeheerder</a:t>
            </a:r>
          </a:p>
          <a:p>
            <a:pPr marL="285750" indent="-285750">
              <a:lnSpc>
                <a:spcPct val="90000"/>
              </a:lnSpc>
              <a:buFont typeface="Arial" panose="020B0604020202020204" pitchFamily="34" charset="0"/>
              <a:buChar char="•"/>
            </a:pPr>
            <a:r>
              <a:rPr lang="nl-NL" sz="1800" dirty="0"/>
              <a:t>Catering manager</a:t>
            </a:r>
          </a:p>
          <a:p>
            <a:pPr marL="285750" indent="-285750">
              <a:lnSpc>
                <a:spcPct val="90000"/>
              </a:lnSpc>
              <a:buFont typeface="Arial" panose="020B0604020202020204" pitchFamily="34" charset="0"/>
              <a:buChar char="•"/>
            </a:pPr>
            <a:r>
              <a:rPr lang="nl-NL" sz="1800" dirty="0"/>
              <a:t>Kok</a:t>
            </a:r>
          </a:p>
          <a:p>
            <a:pPr marL="285750" indent="-285750">
              <a:lnSpc>
                <a:spcPct val="90000"/>
              </a:lnSpc>
              <a:buFont typeface="Arial" panose="020B0604020202020204" pitchFamily="34" charset="0"/>
              <a:buChar char="•"/>
            </a:pPr>
            <a:r>
              <a:rPr lang="nl-NL" sz="1800" dirty="0"/>
              <a:t>Zelfstandig werkend kok</a:t>
            </a:r>
          </a:p>
          <a:p>
            <a:pPr marL="285750" indent="-285750">
              <a:lnSpc>
                <a:spcPct val="90000"/>
              </a:lnSpc>
              <a:buFont typeface="Arial" panose="020B0604020202020204" pitchFamily="34" charset="0"/>
              <a:buChar char="•"/>
            </a:pPr>
            <a:r>
              <a:rPr lang="nl-NL" sz="1800" dirty="0"/>
              <a:t>Chef kok</a:t>
            </a:r>
          </a:p>
          <a:p>
            <a:pPr marL="285750" indent="-285750">
              <a:lnSpc>
                <a:spcPct val="90000"/>
              </a:lnSpc>
              <a:buFont typeface="Arial" panose="020B0604020202020204" pitchFamily="34" charset="0"/>
              <a:buChar char="•"/>
            </a:pPr>
            <a:r>
              <a:rPr lang="nl-NL" sz="1800" dirty="0"/>
              <a:t>Gastheer/gastvrouw</a:t>
            </a:r>
          </a:p>
          <a:p>
            <a:pPr marL="285750" indent="-285750">
              <a:lnSpc>
                <a:spcPct val="90000"/>
              </a:lnSpc>
              <a:buFont typeface="Arial" panose="020B0604020202020204" pitchFamily="34" charset="0"/>
              <a:buChar char="•"/>
            </a:pPr>
            <a:r>
              <a:rPr lang="nl-NL" sz="1800" dirty="0"/>
              <a:t>Zelfstandig werkend gastheer/gastvrouw</a:t>
            </a:r>
          </a:p>
          <a:p>
            <a:pPr marL="285750" indent="-285750">
              <a:lnSpc>
                <a:spcPct val="90000"/>
              </a:lnSpc>
              <a:buFont typeface="Arial" panose="020B0604020202020204" pitchFamily="34" charset="0"/>
              <a:buChar char="•"/>
            </a:pPr>
            <a:r>
              <a:rPr lang="nl-NL" sz="1800" dirty="0"/>
              <a:t>Chef restaurant</a:t>
            </a:r>
          </a:p>
          <a:p>
            <a:pPr>
              <a:lnSpc>
                <a:spcPct val="90000"/>
              </a:lnSpc>
            </a:pPr>
            <a:endParaRPr lang="nl-NL" sz="1800" dirty="0"/>
          </a:p>
          <a:p>
            <a:pPr>
              <a:lnSpc>
                <a:spcPct val="90000"/>
              </a:lnSpc>
            </a:pPr>
            <a:endParaRPr lang="nl-NL" sz="1800" dirty="0"/>
          </a:p>
          <a:p>
            <a:pPr>
              <a:lnSpc>
                <a:spcPct val="90000"/>
              </a:lnSpc>
            </a:pPr>
            <a:endParaRPr lang="nl-NL" sz="1800" dirty="0"/>
          </a:p>
          <a:p>
            <a:pPr>
              <a:lnSpc>
                <a:spcPct val="90000"/>
              </a:lnSpc>
            </a:pPr>
            <a:r>
              <a:rPr lang="nl-NL" sz="1800" dirty="0">
                <a:solidFill>
                  <a:schemeClr val="accent6"/>
                </a:solidFill>
              </a:rPr>
              <a:t>Maken: opdrachten 1.03, 1.04 en 1.05</a:t>
            </a:r>
          </a:p>
        </p:txBody>
      </p:sp>
      <p:pic>
        <p:nvPicPr>
          <p:cNvPr id="7" name="Afbeelding 3"/>
          <p:cNvPicPr>
            <a:picLocks noChangeAspect="1"/>
          </p:cNvPicPr>
          <p:nvPr/>
        </p:nvPicPr>
        <p:blipFill>
          <a:blip r:embed="rId2"/>
          <a:srcRect/>
          <a:stretch>
            <a:fillRect/>
          </a:stretch>
        </p:blipFill>
        <p:spPr bwMode="auto">
          <a:xfrm>
            <a:off x="5724128" y="2204864"/>
            <a:ext cx="2829446" cy="297681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558666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2"/>
          <p:cNvSpPr>
            <a:spLocks noGrp="1"/>
          </p:cNvSpPr>
          <p:nvPr>
            <p:ph type="title"/>
          </p:nvPr>
        </p:nvSpPr>
        <p:spPr/>
        <p:txBody>
          <a:bodyPr/>
          <a:lstStyle/>
          <a:p>
            <a:r>
              <a:rPr lang="nl-NL" dirty="0"/>
              <a:t>Hoofdstuk 1: Gastheer/gastvrouw in de catering</a:t>
            </a:r>
          </a:p>
        </p:txBody>
      </p:sp>
      <p:sp>
        <p:nvSpPr>
          <p:cNvPr id="11266" name="Rectangle 3"/>
          <p:cNvSpPr>
            <a:spLocks noGrp="1"/>
          </p:cNvSpPr>
          <p:nvPr>
            <p:ph type="body" idx="1"/>
          </p:nvPr>
        </p:nvSpPr>
        <p:spPr>
          <a:xfrm>
            <a:off x="457200" y="1351309"/>
            <a:ext cx="8229600" cy="5174035"/>
          </a:xfrm>
        </p:spPr>
        <p:txBody>
          <a:bodyPr>
            <a:normAutofit/>
          </a:bodyPr>
          <a:lstStyle/>
          <a:p>
            <a:pPr eaLnBrk="1" hangingPunct="1">
              <a:buFont typeface="Arial" charset="0"/>
              <a:buNone/>
            </a:pPr>
            <a:r>
              <a:rPr lang="nl-NL" b="1" dirty="0"/>
              <a:t>Vereniging Nederlandse Cateringorganisaties (</a:t>
            </a:r>
            <a:r>
              <a:rPr lang="nl-NL" b="1" dirty="0" err="1"/>
              <a:t>VENECA</a:t>
            </a:r>
            <a:r>
              <a:rPr lang="nl-NL" b="1" dirty="0"/>
              <a:t>)</a:t>
            </a:r>
          </a:p>
          <a:p>
            <a:pPr eaLnBrk="1" hangingPunct="1">
              <a:buFont typeface="Arial" charset="0"/>
              <a:buNone/>
            </a:pPr>
            <a:endParaRPr lang="nl-NL" sz="1800" b="1" dirty="0"/>
          </a:p>
          <a:p>
            <a:pPr marL="285750" indent="-285750">
              <a:buFont typeface="Arial" panose="020B0604020202020204" pitchFamily="34" charset="0"/>
              <a:buChar char="•"/>
            </a:pPr>
            <a:r>
              <a:rPr lang="nl-NL" sz="1800" dirty="0"/>
              <a:t>Doel VENECA:</a:t>
            </a:r>
          </a:p>
          <a:p>
            <a:pPr lvl="1" indent="0">
              <a:buNone/>
            </a:pPr>
            <a:r>
              <a:rPr lang="nl-NL" sz="1600" dirty="0"/>
              <a:t>Het bevorderen van activiteiten op het </a:t>
            </a:r>
          </a:p>
          <a:p>
            <a:pPr lvl="1" indent="0">
              <a:buNone/>
            </a:pPr>
            <a:r>
              <a:rPr lang="nl-NL" sz="1600" dirty="0"/>
              <a:t>gebied van contractcatering</a:t>
            </a:r>
          </a:p>
          <a:p>
            <a:pPr marL="285750" indent="-285750">
              <a:buFont typeface="Arial" panose="020B0604020202020204" pitchFamily="34" charset="0"/>
              <a:buChar char="•"/>
            </a:pPr>
            <a:r>
              <a:rPr lang="nl-NL" sz="1800" dirty="0"/>
              <a:t>Eigen CAO</a:t>
            </a:r>
          </a:p>
          <a:p>
            <a:pPr marL="285750" indent="-285750">
              <a:buFont typeface="Arial" panose="020B0604020202020204" pitchFamily="34" charset="0"/>
              <a:buChar char="•"/>
            </a:pPr>
            <a:r>
              <a:rPr lang="nl-NL" sz="1800" dirty="0"/>
              <a:t>Scholing</a:t>
            </a:r>
          </a:p>
          <a:p>
            <a:pPr marL="285750" indent="-285750">
              <a:buFont typeface="Arial" panose="020B0604020202020204" pitchFamily="34" charset="0"/>
              <a:buChar char="•"/>
            </a:pPr>
            <a:r>
              <a:rPr lang="nl-NL" sz="1800" dirty="0"/>
              <a:t>Trends</a:t>
            </a:r>
          </a:p>
          <a:p>
            <a:pPr marL="285750" indent="-285750">
              <a:buFont typeface="Arial" panose="020B0604020202020204" pitchFamily="34" charset="0"/>
              <a:buChar char="•"/>
            </a:pPr>
            <a:r>
              <a:rPr lang="nl-NL" sz="1800" dirty="0"/>
              <a:t>Landelijke activiteiten</a:t>
            </a:r>
          </a:p>
          <a:p>
            <a:pPr marL="285750" indent="-285750">
              <a:buFont typeface="Arial" panose="020B0604020202020204" pitchFamily="34" charset="0"/>
              <a:buChar char="•"/>
            </a:pPr>
            <a:r>
              <a:rPr lang="nl-NL" sz="1800" dirty="0"/>
              <a:t>Acties</a:t>
            </a:r>
          </a:p>
          <a:p>
            <a:endParaRPr lang="nl-NL" sz="1800" dirty="0"/>
          </a:p>
          <a:p>
            <a:endParaRPr lang="nl-NL" sz="1800" dirty="0"/>
          </a:p>
          <a:p>
            <a:endParaRPr lang="nl-NL" sz="1800" dirty="0"/>
          </a:p>
          <a:p>
            <a:r>
              <a:rPr lang="nl-NL" sz="1800" dirty="0">
                <a:solidFill>
                  <a:schemeClr val="accent6"/>
                </a:solidFill>
              </a:rPr>
              <a:t>Maken: 1.06, 1.07, 1.08 en 1.09</a:t>
            </a:r>
          </a:p>
          <a:p>
            <a:endParaRPr lang="nl-NL" sz="1800" dirty="0"/>
          </a:p>
          <a:p>
            <a:pPr eaLnBrk="1" hangingPunct="1">
              <a:buFont typeface="Arial" charset="0"/>
              <a:buNone/>
            </a:pPr>
            <a:endParaRPr lang="nl-NL" sz="1800" b="1" dirty="0"/>
          </a:p>
          <a:p>
            <a:endParaRPr lang="nl-NL" dirty="0"/>
          </a:p>
        </p:txBody>
      </p:sp>
      <p:sp>
        <p:nvSpPr>
          <p:cNvPr id="11267" name="Rectangle 3"/>
          <p:cNvSpPr>
            <a:spLocks/>
          </p:cNvSpPr>
          <p:nvPr/>
        </p:nvSpPr>
        <p:spPr bwMode="auto">
          <a:xfrm>
            <a:off x="673100" y="1566863"/>
            <a:ext cx="8229600" cy="4525962"/>
          </a:xfrm>
          <a:prstGeom prst="rect">
            <a:avLst/>
          </a:prstGeom>
          <a:noFill/>
          <a:ln w="9525">
            <a:noFill/>
            <a:miter lim="800000"/>
            <a:headEnd/>
            <a:tailEnd/>
          </a:ln>
        </p:spPr>
        <p:txBody>
          <a:bodyPr/>
          <a:lstStyle/>
          <a:p>
            <a:pPr marL="342900" indent="-342900" eaLnBrk="0" hangingPunct="0">
              <a:spcBef>
                <a:spcPct val="20000"/>
              </a:spcBef>
              <a:buFont typeface="Arial" charset="0"/>
              <a:buChar char="•"/>
            </a:pPr>
            <a:endParaRPr lang="nl-NL" sz="2400">
              <a:solidFill>
                <a:srgbClr val="024653"/>
              </a:solidFill>
              <a:latin typeface="Calibri" pitchFamily="34" charset="0"/>
            </a:endParaRPr>
          </a:p>
        </p:txBody>
      </p:sp>
      <p:pic>
        <p:nvPicPr>
          <p:cNvPr id="6" name="Afbeelding 3"/>
          <p:cNvPicPr>
            <a:picLocks noChangeAspect="1"/>
          </p:cNvPicPr>
          <p:nvPr/>
        </p:nvPicPr>
        <p:blipFill>
          <a:blip r:embed="rId2"/>
          <a:srcRect/>
          <a:stretch>
            <a:fillRect/>
          </a:stretch>
        </p:blipFill>
        <p:spPr bwMode="auto">
          <a:xfrm>
            <a:off x="5188074" y="2204864"/>
            <a:ext cx="3365500" cy="24733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8018527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2"/>
          <p:cNvSpPr>
            <a:spLocks noGrp="1"/>
          </p:cNvSpPr>
          <p:nvPr>
            <p:ph type="title"/>
          </p:nvPr>
        </p:nvSpPr>
        <p:spPr/>
        <p:txBody>
          <a:bodyPr/>
          <a:lstStyle/>
          <a:p>
            <a:r>
              <a:rPr lang="nl-NL" dirty="0"/>
              <a:t>Hoofdstuk 1: Gastheer/gastvrouw in de catering</a:t>
            </a:r>
          </a:p>
        </p:txBody>
      </p:sp>
      <p:sp>
        <p:nvSpPr>
          <p:cNvPr id="12290" name="Rectangle 3"/>
          <p:cNvSpPr>
            <a:spLocks noGrp="1"/>
          </p:cNvSpPr>
          <p:nvPr>
            <p:ph type="body" idx="1"/>
          </p:nvPr>
        </p:nvSpPr>
        <p:spPr>
          <a:xfrm>
            <a:off x="457200" y="1351309"/>
            <a:ext cx="8229600" cy="5246043"/>
          </a:xfrm>
        </p:spPr>
        <p:txBody>
          <a:bodyPr>
            <a:normAutofit/>
          </a:bodyPr>
          <a:lstStyle/>
          <a:p>
            <a:pPr marL="0" indent="0">
              <a:lnSpc>
                <a:spcPct val="90000"/>
              </a:lnSpc>
              <a:buNone/>
            </a:pPr>
            <a:r>
              <a:rPr lang="nl-NL" b="1" dirty="0"/>
              <a:t>Trends en ontwikkelingen in de catering </a:t>
            </a:r>
          </a:p>
          <a:p>
            <a:pPr>
              <a:buFont typeface="Arial" charset="0"/>
              <a:buNone/>
            </a:pPr>
            <a:endParaRPr lang="nl-NL" sz="1800" dirty="0"/>
          </a:p>
          <a:p>
            <a:pPr marL="285750" indent="-285750">
              <a:buFont typeface="Arial" panose="020B0604020202020204" pitchFamily="34" charset="0"/>
              <a:buChar char="•"/>
            </a:pPr>
            <a:r>
              <a:rPr lang="nl-NL" sz="1800" dirty="0"/>
              <a:t>Gezondheid</a:t>
            </a:r>
          </a:p>
          <a:p>
            <a:r>
              <a:rPr lang="nl-NL" sz="1800" dirty="0"/>
              <a:t>		</a:t>
            </a:r>
          </a:p>
          <a:p>
            <a:pPr marL="285750" indent="-285750">
              <a:buFont typeface="Arial" panose="020B0604020202020204" pitchFamily="34" charset="0"/>
              <a:buChar char="•"/>
            </a:pPr>
            <a:r>
              <a:rPr lang="nl-NL" sz="1800" dirty="0"/>
              <a:t>Biologisch</a:t>
            </a:r>
          </a:p>
          <a:p>
            <a:pPr marL="285750" indent="-285750">
              <a:buFont typeface="Arial" panose="020B0604020202020204" pitchFamily="34" charset="0"/>
              <a:buChar char="•"/>
            </a:pPr>
            <a:endParaRPr lang="nl-NL" sz="1800" dirty="0"/>
          </a:p>
          <a:p>
            <a:pPr marL="285750" indent="-285750">
              <a:buFont typeface="Arial" panose="020B0604020202020204" pitchFamily="34" charset="0"/>
              <a:buChar char="•"/>
            </a:pPr>
            <a:r>
              <a:rPr lang="nl-NL" sz="1800" dirty="0"/>
              <a:t>Duurzaamheid</a:t>
            </a:r>
          </a:p>
          <a:p>
            <a:pPr>
              <a:buFont typeface="Arial" charset="0"/>
              <a:buNone/>
            </a:pPr>
            <a:endParaRPr lang="nl-NL" sz="1800" dirty="0"/>
          </a:p>
          <a:p>
            <a:pPr>
              <a:buFont typeface="Arial" charset="0"/>
              <a:buNone/>
            </a:pPr>
            <a:endParaRPr lang="nl-NL" sz="1800" dirty="0"/>
          </a:p>
          <a:p>
            <a:pPr>
              <a:buFont typeface="Arial" charset="0"/>
              <a:buNone/>
            </a:pPr>
            <a:endParaRPr lang="nl-NL" sz="1800" dirty="0"/>
          </a:p>
          <a:p>
            <a:pPr>
              <a:buFont typeface="Arial" charset="0"/>
              <a:buNone/>
            </a:pPr>
            <a:endParaRPr lang="nl-NL" sz="1800" dirty="0"/>
          </a:p>
          <a:p>
            <a:pPr>
              <a:buFont typeface="Arial" charset="0"/>
              <a:buNone/>
            </a:pPr>
            <a:endParaRPr lang="nl-NL" sz="1800" dirty="0"/>
          </a:p>
          <a:p>
            <a:pPr>
              <a:buFont typeface="Arial" charset="0"/>
              <a:buNone/>
            </a:pPr>
            <a:endParaRPr lang="nl-NL" sz="1800" dirty="0"/>
          </a:p>
          <a:p>
            <a:pPr>
              <a:buFont typeface="Arial" charset="0"/>
              <a:buNone/>
            </a:pPr>
            <a:r>
              <a:rPr lang="nl-NL" sz="1800" dirty="0">
                <a:solidFill>
                  <a:schemeClr val="accent6"/>
                </a:solidFill>
              </a:rPr>
              <a:t>Maken: 1.10, 1,11 en 1.12</a:t>
            </a:r>
          </a:p>
          <a:p>
            <a:pPr>
              <a:buFont typeface="Arial" charset="0"/>
              <a:buNone/>
            </a:pPr>
            <a:endParaRPr lang="nl-NL" sz="1800" dirty="0"/>
          </a:p>
          <a:p>
            <a:pPr>
              <a:buFont typeface="Arial" charset="0"/>
              <a:buNone/>
            </a:pPr>
            <a:endParaRPr lang="nl-NL" sz="1800" dirty="0"/>
          </a:p>
          <a:p>
            <a:pPr>
              <a:buFont typeface="Arial" charset="0"/>
              <a:buNone/>
            </a:pPr>
            <a:endParaRPr lang="nl-NL" sz="1800" dirty="0"/>
          </a:p>
          <a:p>
            <a:pPr>
              <a:buFont typeface="Arial" charset="0"/>
              <a:buNone/>
            </a:pPr>
            <a:endParaRPr lang="nl-NL" sz="1800" dirty="0"/>
          </a:p>
          <a:p>
            <a:pPr>
              <a:buFont typeface="Arial" charset="0"/>
              <a:buNone/>
            </a:pPr>
            <a:endParaRPr lang="nl-NL" sz="1800" dirty="0"/>
          </a:p>
        </p:txBody>
      </p:sp>
      <p:pic>
        <p:nvPicPr>
          <p:cNvPr id="5" name="Picture 4" descr="E:\fotoos catering\foto's voor CAT1 deel 2\kerstdiner 2002 Landstede 01.JPG"/>
          <p:cNvPicPr>
            <a:picLocks noChangeAspect="1" noChangeArrowheads="1"/>
          </p:cNvPicPr>
          <p:nvPr/>
        </p:nvPicPr>
        <p:blipFill>
          <a:blip r:embed="rId2">
            <a:extLst>
              <a:ext uri="{BEBA8EAE-BF5A-486C-A8C5-ECC9F3942E4B}">
                <a14:imgProps xmlns:a14="http://schemas.microsoft.com/office/drawing/2010/main">
                  <a14:imgLayer r:embed="rId3">
                    <a14:imgEffect>
                      <a14:sharpenSoften amount="25000"/>
                    </a14:imgEffect>
                    <a14:imgEffect>
                      <a14:brightnessContrast bright="20000" contrast="-20000"/>
                    </a14:imgEffect>
                  </a14:imgLayer>
                </a14:imgProps>
              </a:ext>
            </a:extLst>
          </a:blip>
          <a:srcRect/>
          <a:stretch>
            <a:fillRect/>
          </a:stretch>
        </p:blipFill>
        <p:spPr bwMode="auto">
          <a:xfrm>
            <a:off x="4788024" y="2204864"/>
            <a:ext cx="3765550" cy="2824163"/>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4000860180"/>
      </p:ext>
    </p:extLst>
  </p:cSld>
  <p:clrMapOvr>
    <a:masterClrMapping/>
  </p:clrMapOvr>
</p:sld>
</file>

<file path=ppt/theme/theme1.xml><?xml version="1.0" encoding="utf-8"?>
<a:theme xmlns:a="http://schemas.openxmlformats.org/drawingml/2006/main" name="Presentatie sjabloon nieuwe layout 2013">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sjabloon_2015" id="{04A7B19B-A474-407E-BCEA-611E27601597}" vid="{7233866E-EC8A-48D2-B0BB-454667497CC0}"/>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PPT_sjabloon_2015</Template>
  <TotalTime>1865</TotalTime>
  <Words>217</Words>
  <Application>Microsoft Macintosh PowerPoint</Application>
  <PresentationFormat>Diavoorstelling (4:3)</PresentationFormat>
  <Paragraphs>77</Paragraphs>
  <Slides>6</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6</vt:i4>
      </vt:variant>
    </vt:vector>
  </HeadingPairs>
  <TitlesOfParts>
    <vt:vector size="9" baseType="lpstr">
      <vt:lpstr>Arial</vt:lpstr>
      <vt:lpstr>Calibri</vt:lpstr>
      <vt:lpstr>Presentatie sjabloon nieuwe layout 2013</vt:lpstr>
      <vt:lpstr>PowerPoint-presentatie</vt:lpstr>
      <vt:lpstr>Hoofdstuk 1: Gastheer/gastvrouw in de catering</vt:lpstr>
      <vt:lpstr>Hoofdstuk 1: Gastheer/gastvrouw in de catering</vt:lpstr>
      <vt:lpstr>Hoofdstuk 1: Gastheer/gastvrouw in de catering</vt:lpstr>
      <vt:lpstr>Hoofdstuk 1: Gastheer/gastvrouw in de catering</vt:lpstr>
      <vt:lpstr>Hoofdstuk 1: Gastheer/gastvrouw in de catering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Janke van Mosseveld</dc:creator>
  <cp:lastModifiedBy>Charon Albertema</cp:lastModifiedBy>
  <cp:revision>1</cp:revision>
  <dcterms:created xsi:type="dcterms:W3CDTF">2016-09-06T20:20:59Z</dcterms:created>
  <dcterms:modified xsi:type="dcterms:W3CDTF">2020-09-27T10:18:35Z</dcterms:modified>
</cp:coreProperties>
</file>